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859" r:id="rId2"/>
    <p:sldId id="913" r:id="rId3"/>
    <p:sldId id="914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07" r:id="rId13"/>
    <p:sldId id="908" r:id="rId14"/>
    <p:sldId id="909" r:id="rId15"/>
    <p:sldId id="923" r:id="rId16"/>
    <p:sldId id="924" r:id="rId17"/>
    <p:sldId id="925" r:id="rId18"/>
    <p:sldId id="92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9255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  科技文化与社会生活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3120659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第六单元总结与提升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河北中考改编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年全国劳动模范袁隆平和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年全国劳动模范邓稼先的杰出贡献，都有利于我国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解决粮食问题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提升科技水平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更新军事装备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改革经济体制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世界卫生组织资料显示，青蒿素作为一线抗疟药物，在全世界已挽救数百万人的生命。对此作出突出贡献的科学家是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袁隆平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屠呦呦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邓稼先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钱学森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70134" y="14215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89790" y="36274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6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045951"/>
              </p:ext>
            </p:extLst>
          </p:nvPr>
        </p:nvGraphicFramePr>
        <p:xfrm>
          <a:off x="334566" y="1423142"/>
          <a:ext cx="1152128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3923622077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404180992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1150521433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改革开放前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改革开放后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0414547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衣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买衣服要凭布票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数量有限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色彩和样式单调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衣着丰富多彩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成为显示风度、展示个性的方式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9133928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食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饮食结构比较单一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有些农村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甚至没有解决最基本的温饱问题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讲究营养均衡、粗细搭配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绿色食品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等科学卫生的概念日益深入人心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483896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住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住房比较拥挤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室内设施也很简单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人均住房面积扩大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室内装修和居住环境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明显</a:t>
                      </a:r>
                      <a:endParaRPr lang="en-US" altLang="zh-CN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改善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52268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生活方式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改革开放以来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人们开始注重和享受文化、旅游、健身等多种休闲生活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生活方式发生很大变化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787206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6336704" cy="52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0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下表是《改革开放以来我国城镇居民家用电器数量统计表》。该表反映了我国改革开放后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家用电器迭代速度放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城镇居民生活水平显著提高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网络技术取得重大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突破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农村居民人均收入快速增长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8590" y="14408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314604"/>
              </p:ext>
            </p:extLst>
          </p:nvPr>
        </p:nvGraphicFramePr>
        <p:xfrm>
          <a:off x="343713" y="2708920"/>
          <a:ext cx="1150299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300598">
                  <a:extLst>
                    <a:ext uri="{9D8B030D-6E8A-4147-A177-3AD203B41FA5}">
                      <a16:colId xmlns:a16="http://schemas.microsoft.com/office/drawing/2014/main" val="2063478121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1038057970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3349108427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2058712018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1197082187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17602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电冰箱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6.58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42.33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66.22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80.13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7848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洗衣机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48.29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78.41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88.97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90.52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39437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彩电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17.21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59.04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89.79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116.56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960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改革开放以来，我国群众体育运动快速发展，人们的健身意识不断增强，健身运动成为时尚。到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年底，我国有近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亿人经常参加体育锻炼。这折射出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人民生活水平的提升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中国国际地位的提高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市场经济体制的建立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社会保障体系的健全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08" y="889967"/>
            <a:ext cx="2217846" cy="4125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3091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下表所示说明我国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国防科技日新月异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交通建设飞速发展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消费结构不断优化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工业体系已现雏形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17526" y="8823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717110"/>
              </p:ext>
            </p:extLst>
          </p:nvPr>
        </p:nvGraphicFramePr>
        <p:xfrm>
          <a:off x="4222998" y="2060848"/>
          <a:ext cx="649372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3246860">
                  <a:extLst>
                    <a:ext uri="{9D8B030D-6E8A-4147-A177-3AD203B41FA5}">
                      <a16:colId xmlns:a16="http://schemas.microsoft.com/office/drawing/2014/main" val="3650430015"/>
                    </a:ext>
                  </a:extLst>
                </a:gridCol>
                <a:gridCol w="1623430">
                  <a:extLst>
                    <a:ext uri="{9D8B030D-6E8A-4147-A177-3AD203B41FA5}">
                      <a16:colId xmlns:a16="http://schemas.microsoft.com/office/drawing/2014/main" val="3955831844"/>
                    </a:ext>
                  </a:extLst>
                </a:gridCol>
                <a:gridCol w="1623430">
                  <a:extLst>
                    <a:ext uri="{9D8B030D-6E8A-4147-A177-3AD203B41FA5}">
                      <a16:colId xmlns:a16="http://schemas.microsoft.com/office/drawing/2014/main" val="183742394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里程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万千米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年份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4351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294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公路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168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高速公路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39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铁路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j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068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高速铁路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518865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231110" y="1359564"/>
            <a:ext cx="40831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3138" algn="l"/>
              </a:tabLst>
            </a:pPr>
            <a:r>
              <a:rPr lang="zh-CN" altLang="zh-CN" sz="2400" b="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中国交通里程变化情况</a:t>
            </a: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1556792"/>
            <a:ext cx="8003029" cy="437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9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我国是世界上旅游资源最丰富的国家。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年代末以来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中国旅游业率先在东部沿海地区发展起来。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中西部地区旅游业增长势头强劲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尤其是西藏、陕西、四川、云南等省份旅游业迅速崛起。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摘编自王静爱《中国地理教程》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41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根据材料一、二，概括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年代末以来我国旅游业发展的特点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150" y="53010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国际旅游发展迅速；东部沿海率先发展；空间布局逐渐改善。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1395098"/>
            <a:ext cx="7056784" cy="386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4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根据材料二并结合所学知识，说明我国旅游业呈现上述特点的原因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旅游资源丰富；改革开放不断推进；市场需求推动；交通事业发展；人民生活水平提高。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请举出我国一处具有历史文化特色的知名景点，并为其撰写一句推介语。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581" y="2498707"/>
            <a:ext cx="3029825" cy="427237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3755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安阳殷墟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神秘甲骨，厚重青铜，感受中华文明。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78" y="908720"/>
            <a:ext cx="11404800" cy="540000"/>
          </a:xfrm>
          <a:prstGeom prst="rect">
            <a:avLst/>
          </a:prstGeom>
        </p:spPr>
      </p:pic>
      <p:pic>
        <p:nvPicPr>
          <p:cNvPr id="4" name="课时训练-历史-8下-时间轴-06.EPS" descr="id:21474923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300" y="1844824"/>
            <a:ext cx="11379878" cy="234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40" y="800752"/>
            <a:ext cx="11207290" cy="396000"/>
          </a:xfrm>
          <a:prstGeom prst="rect">
            <a:avLst/>
          </a:prstGeom>
        </p:spPr>
      </p:pic>
      <p:pic>
        <p:nvPicPr>
          <p:cNvPr id="4" name="课时训练-历史-8下-结构图-06.EPS" descr="id:214749235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5737" y="1206325"/>
            <a:ext cx="8064896" cy="526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67" y="836712"/>
            <a:ext cx="11434873" cy="41400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369222"/>
              </p:ext>
            </p:extLst>
          </p:nvPr>
        </p:nvGraphicFramePr>
        <p:xfrm>
          <a:off x="352671" y="2309763"/>
          <a:ext cx="11485069" cy="3487692"/>
        </p:xfrm>
        <a:graphic>
          <a:graphicData uri="http://schemas.openxmlformats.org/drawingml/2006/table">
            <a:tbl>
              <a:tblPr firstRow="1" firstCol="1" bandRow="1"/>
              <a:tblGrid>
                <a:gridCol w="1350047">
                  <a:extLst>
                    <a:ext uri="{9D8B030D-6E8A-4147-A177-3AD203B41FA5}">
                      <a16:colId xmlns:a16="http://schemas.microsoft.com/office/drawing/2014/main" val="241869017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189258397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1808414492"/>
                    </a:ext>
                  </a:extLst>
                </a:gridCol>
                <a:gridCol w="5166470">
                  <a:extLst>
                    <a:ext uri="{9D8B030D-6E8A-4147-A177-3AD203B41FA5}">
                      <a16:colId xmlns:a16="http://schemas.microsoft.com/office/drawing/2014/main" val="3510276512"/>
                    </a:ext>
                  </a:extLst>
                </a:gridCol>
              </a:tblGrid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领域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科技成就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作用和意义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670045"/>
                  </a:ext>
                </a:extLst>
              </a:tr>
              <a:tr h="21552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核技术</a:t>
                      </a: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1964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第一颗原子弹爆炸成功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加强了我国的国防力量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打破了当时有核大国的核垄断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对维护世界和平具有重要意义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886307"/>
                  </a:ext>
                </a:extLst>
              </a:tr>
              <a:tr h="129313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1966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第一次成功进行了发射导弹核武器的试验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443946"/>
                  </a:ext>
                </a:extLst>
              </a:tr>
              <a:tr h="6465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航天技术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神舟十二号载人飞船与天和核心舱完成交会对接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中国人首次进入自己的空间站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888438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71" y="1412816"/>
            <a:ext cx="9162550" cy="57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274682"/>
              </p:ext>
            </p:extLst>
          </p:nvPr>
        </p:nvGraphicFramePr>
        <p:xfrm>
          <a:off x="352671" y="908720"/>
          <a:ext cx="11485069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350047">
                  <a:extLst>
                    <a:ext uri="{9D8B030D-6E8A-4147-A177-3AD203B41FA5}">
                      <a16:colId xmlns:a16="http://schemas.microsoft.com/office/drawing/2014/main" val="241869017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189258397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1808414492"/>
                    </a:ext>
                  </a:extLst>
                </a:gridCol>
                <a:gridCol w="5166470">
                  <a:extLst>
                    <a:ext uri="{9D8B030D-6E8A-4147-A177-3AD203B41FA5}">
                      <a16:colId xmlns:a16="http://schemas.microsoft.com/office/drawing/2014/main" val="3510276512"/>
                    </a:ext>
                  </a:extLst>
                </a:gridCol>
              </a:tblGrid>
              <a:tr h="215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领域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科技成就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作用和意义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670045"/>
                  </a:ext>
                </a:extLst>
              </a:tr>
              <a:tr h="12931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农业技术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袁隆平在世界上首次培育出籼型杂交水稻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为解决我国这样一个人口大国的吃饭问题和保障我国的粮食安全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作出了巨大贡献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301603"/>
                  </a:ext>
                </a:extLst>
              </a:tr>
              <a:tr h="8620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医药技术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屠呦呦领导的科研团队发现青蒿素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开创了治疗疟疾的新方法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使全球数亿人受益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192" marR="261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1908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6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年的一场成功试验标志着我国国防现代化进入了一个新阶段，有力打击了当时世界上霸权主义国家的核垄断、核讹诈。这次试验是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第一颗原子弹爆炸成功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第一次发射导弹核武器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第一颗人造地球卫星发射成功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第一颗氢弹爆炸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5970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年代以来中国没有原子弹、氢弹，没有发射卫星，中国就不能叫有重要影响的大国，就没有现在这样的国际地位。这些东西反映一个民族的能力，也是一个民族、一个国家兴旺发达的标志。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材料表明，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大大提高了我国的国际地位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推动我国开始大规模工业化建设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推动了我国的民主政治建设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对保障我国粮食安全作出了巨大贡献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2758" y="25165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584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宿迁中考改编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科技创新是提高社会生产力和综合国力的战略支撑。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下面是中华人民共和国不同时期取得的科技成就，按其出现的先后顺序排列正确的是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武汉长江大桥建成通车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东方红一号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我国第一颗原子弹爆炸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翟志刚太空漫步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①③②④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③①④②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25132" y="1440824"/>
            <a:ext cx="377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5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钱学森、钱三强、邓稼先等一大批科学家，把个人理想与祖国命运、个人志向与民族振兴紧密联系在一起，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干惊天动地事，做隐姓埋名人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，打破了有核大国的核垄断，增强了中华人民共和国的国防实力，铸就了伟大的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抗美援朝精神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铁人精神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红旗渠精神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9623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28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910</Words>
  <Application>Microsoft Office PowerPoint</Application>
  <PresentationFormat>自定义</PresentationFormat>
  <Paragraphs>147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301</cp:revision>
  <dcterms:created xsi:type="dcterms:W3CDTF">2020-11-06T05:24:40Z</dcterms:created>
  <dcterms:modified xsi:type="dcterms:W3CDTF">2024-12-16T12:25:13Z</dcterms:modified>
</cp:coreProperties>
</file>